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3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8" autoAdjust="0"/>
    <p:restoredTop sz="90929"/>
  </p:normalViewPr>
  <p:slideViewPr>
    <p:cSldViewPr>
      <p:cViewPr varScale="1">
        <p:scale>
          <a:sx n="78" d="100"/>
          <a:sy n="78" d="100"/>
        </p:scale>
        <p:origin x="23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F340C9D-57F9-4E50-992A-A81174FC57C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071ABB3-F25D-450E-9416-99D4869149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1158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00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26072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6126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213047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79270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1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9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尚未蒙允？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衷心禱告祈求，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Unanswered yet? The prayer your lips have pleaded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憂傷痛苦多年充滿心頭？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In agony of heart these many years?</a:t>
            </a:r>
            <a:endParaRPr lang="zh-CN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信心是否衰退，盼望又破滅，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Does faith begin to fail, is hope departing,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多少眼淚是否盡付東流？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And think you all in vain those falling tears?</a:t>
            </a:r>
            <a:endParaRPr lang="zh-CN" altLang="en-US" sz="2800" dirty="0">
              <a:ea typeface="標楷體" pitchFamily="65" charset="-120"/>
              <a:cs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H555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尚未蒙允</a:t>
            </a:r>
            <a:r>
              <a:rPr lang="en-US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CN" sz="28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en-US" altLang="zh-CN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UNANSWERED YET</a:t>
            </a:r>
            <a:r>
              <a:rPr lang="zh-CN" altLang="en-US" sz="2400" dirty="0">
                <a:latin typeface="Arial Narrow" pitchFamily="34" charset="0"/>
                <a:ea typeface="宋体" pitchFamily="2" charset="-122"/>
              </a:rPr>
              <a:t>？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53752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天父並非不垂聽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祈求，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Say no the Father hath not heard your prayer;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到了時候，所望必得成就，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You shall have your desire, sometime, somewhere,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到了時候，所望必得成就。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You shall have your desire, sometime, somewhere.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尚未蒙允？不要說永不蒙允；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Unanswered yet?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Nay, do not say </a:t>
            </a:r>
            <a:r>
              <a:rPr lang="en-US" altLang="zh-CN" sz="2800" dirty="0" err="1">
                <a:ea typeface="標楷體" pitchFamily="65" charset="-120"/>
              </a:rPr>
              <a:t>ungranted</a:t>
            </a:r>
            <a:r>
              <a:rPr lang="en-US" altLang="zh-CN" sz="2800" dirty="0"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的本分是否為主已盡？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Perhaps your part is not yet wholly done;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開始禱告，祂已動聖工，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work began when first your prayer was uttered,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神的工作必按時候成功；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God will finish what He has begun.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53752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將心香點得久長，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you will keep the incense burning there;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到了時候，必見救主榮光，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His glory you shall see, sometime, somewhere,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到了時候，必見救主榮光。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His glory you shall see, sometime, somewhere.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尚未蒙允？信心終必蒙垂聽；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Unanswered yet? Faith cannot be unanswered;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立在磐石兩足穩固堅定；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Her feet were firmly planted on the Rock;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狂風暴雨之中，仍勇敢禱告，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Amid the wildest storm prayer stands undaunted,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雷聲雖大，也不動搖絲毫；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 quails before the loudest thunder shock;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53752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全能真神已垂聽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祈求，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She knows Omnipotence has heard her prayer,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我主到了時候，必要成就，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cries, “It shall be done, sometime, somewhere,”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我主到了時候，必要成就。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cries, “It shall be done, sometime, somewhere.”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96</TotalTime>
  <Words>464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H555  尚未蒙允?  UNANSWERED YET？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 尚未蒙允? UNANSWERED YET？</dc:title>
  <dc:subject>Hymnary 聖徒詩歌</dc:subject>
  <dc:creator>Mrs. Ophelia G. Adams</dc:creator>
  <cp:lastModifiedBy>Timothy Liang</cp:lastModifiedBy>
  <cp:revision>23</cp:revision>
  <dcterms:created xsi:type="dcterms:W3CDTF">2001-07-13T18:44:52Z</dcterms:created>
  <dcterms:modified xsi:type="dcterms:W3CDTF">2017-08-06T13:34:16Z</dcterms:modified>
</cp:coreProperties>
</file>